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7" d="100"/>
          <a:sy n="97" d="100"/>
        </p:scale>
        <p:origin x="606" y="8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808022"/>
              </p:ext>
            </p:extLst>
          </p:nvPr>
        </p:nvGraphicFramePr>
        <p:xfrm>
          <a:off x="1043608" y="771550"/>
          <a:ext cx="7416825" cy="39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3216358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r>
                        <a:rPr lang="tt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Татарский народный праздник “Сабантуй”</a:t>
                      </a:r>
                      <a:endParaRPr lang="tt-RU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354" y="1777820"/>
            <a:ext cx="2457330" cy="13846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84" y="2908943"/>
            <a:ext cx="2474740" cy="13944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407550"/>
            <a:ext cx="2314600" cy="13042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73" y="3291830"/>
            <a:ext cx="2344976" cy="13213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73" y="943069"/>
            <a:ext cx="2634395" cy="148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5505" y="1274923"/>
            <a:ext cx="3456384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tt-RU" i="1" dirty="0" smtClean="0">
                <a:solidFill>
                  <a:schemeClr val="bg1"/>
                </a:solidFill>
              </a:rPr>
              <a:t/>
            </a:r>
            <a:br>
              <a:rPr lang="tt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«Родной язык – </a:t>
            </a:r>
            <a:r>
              <a:rPr lang="ru-RU" i="1" dirty="0" err="1" smtClean="0">
                <a:solidFill>
                  <a:schemeClr val="bg1"/>
                </a:solidFill>
              </a:rPr>
              <a:t>язык</a:t>
            </a:r>
            <a:r>
              <a:rPr lang="ru-RU" i="1" dirty="0" smtClean="0">
                <a:solidFill>
                  <a:schemeClr val="bg1"/>
                </a:solidFill>
              </a:rPr>
              <a:t> души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tt-RU" sz="1300" i="1" dirty="0" smtClean="0">
                <a:solidFill>
                  <a:srgbClr val="FF0000"/>
                </a:solidFill>
              </a:rPr>
              <a:t/>
            </a:r>
            <a:br>
              <a:rPr lang="tt-RU" sz="13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Татарский народный праздник «Сабантуй»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7624" y="2283718"/>
            <a:ext cx="741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t-RU" sz="1200" dirty="0" smtClean="0">
                <a:latin typeface="Cambria" pitchFamily="18" charset="0"/>
                <a:ea typeface="Cambria" pitchFamily="18" charset="0"/>
              </a:rPr>
              <a:t>4 июня был организован татарский народный праздник “Сабантуй”, где все возрастные группы приняли активное участие. В ходе праздника дети рассказывали стихотворения, пели песни. Каждая возрастная группа проходила по заранее приготовленным станциям и воспитанники соревновалис</a:t>
            </a:r>
            <a:r>
              <a:rPr lang="ru-RU" sz="1200" dirty="0" smtClean="0">
                <a:latin typeface="Cambria" pitchFamily="18" charset="0"/>
                <a:ea typeface="Cambria" pitchFamily="18" charset="0"/>
              </a:rPr>
              <a:t>ь</a:t>
            </a:r>
            <a:r>
              <a:rPr lang="tt-RU" sz="1200" dirty="0" smtClean="0">
                <a:latin typeface="Cambria" pitchFamily="18" charset="0"/>
                <a:ea typeface="Cambria" pitchFamily="18" charset="0"/>
              </a:rPr>
              <a:t>, играли в татарские народные игры, такие как “Чүлмәк вату”, “Ат чабышы”, “Су ташу”, “Капчык киеп сикерү”, “Йомырка кабып йөгерү” и др.</a:t>
            </a:r>
            <a:endParaRPr lang="ru-RU" sz="1200" b="1" i="1" dirty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022193"/>
            <a:ext cx="2095114" cy="11805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50" y="3551115"/>
            <a:ext cx="2474740" cy="13944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02" y="3554557"/>
            <a:ext cx="2525452" cy="142307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554557"/>
            <a:ext cx="2468632" cy="139105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84" y="1050603"/>
            <a:ext cx="2059345" cy="116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69471ecb140604f779cb4b62ea1dc5391baa53b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3568</TotalTime>
  <Words>104</Words>
  <Application>Microsoft Office PowerPoint</Application>
  <PresentationFormat>Экран (16:9)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Cambria</vt:lpstr>
      <vt:lpstr>Times New Roman</vt:lpstr>
      <vt:lpstr>2_Тема Office</vt:lpstr>
      <vt:lpstr>ФОТОРЕПОРТАЖ  МБДОУ «Детский сад №112 комбинированного вида»</vt:lpstr>
      <vt:lpstr> «Родной язык – язык души моей»  Татарский народный праздник «Сабантуй»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mbdoy</cp:lastModifiedBy>
  <cp:revision>447</cp:revision>
  <cp:lastPrinted>2021-02-04T07:26:50Z</cp:lastPrinted>
  <dcterms:created xsi:type="dcterms:W3CDTF">2015-10-13T08:15:21Z</dcterms:created>
  <dcterms:modified xsi:type="dcterms:W3CDTF">2021-06-24T13:22:59Z</dcterms:modified>
</cp:coreProperties>
</file>